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0414A6-C8EA-4095-BB89-7787B926C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682397-EC98-4E26-9980-03E9D14AA4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D9E814-8E08-40A6-93C0-7A85210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579A-8E18-48D6-A925-F88742843E03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879487-301E-4125-A62D-2A2954CCC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A1DB58-A600-4F63-84BE-250C9CC26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ED2-D5B3-4FAB-BCC1-2CE67C603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338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A8945C-7D23-4B55-B0E1-7A9DB1D68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205FE8-984A-4620-968F-E8E9E2622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ED928A-D223-4C10-AF51-9E0339BE2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579A-8E18-48D6-A925-F88742843E03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C493F0-B850-4717-B5D1-93CEE4490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C4615B-C70F-49BA-B91C-8ACB0C89C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ED2-D5B3-4FAB-BCC1-2CE67C603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321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D88F29-5015-4539-A76B-EBA9B5661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A6DA82-F84C-4AA5-9FD2-7F3B37E21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234BE7-2768-498A-B143-F72ADB301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579A-8E18-48D6-A925-F88742843E03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36293D-F380-4808-9D66-695F458D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D36F86-5F97-423B-B715-CF2A20587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ED2-D5B3-4FAB-BCC1-2CE67C603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682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01A0BE-991F-4867-AB4E-1463D821C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23EE53-B879-4944-AC28-1152A33A82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426EF4-EA92-4806-AB22-7E6355A785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1A5D2E-BB89-45D8-9528-7C270C22A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579A-8E18-48D6-A925-F88742843E03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A4E2AD-5AC4-44BC-A17D-BAEA691B0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569293-4C1A-42CD-82C2-099D98229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ED2-D5B3-4FAB-BCC1-2CE67C603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992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503A10-FB5A-4632-B802-89AFAB676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7124EB-3103-4BED-BD10-7F704043A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13492D0-EA5B-409B-A0EE-F40D34EB9D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19360C2-08AC-4E40-AD90-E41CB80D67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733DA5B-5C56-453D-A141-71CEFB1AAC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7A6A562-D940-4C41-B112-E7CEBEA4A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579A-8E18-48D6-A925-F88742843E03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93F3D2D-3D23-4F96-826D-0FCBDB98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34EFFA-BA0C-421C-B01B-A618211C7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ED2-D5B3-4FAB-BCC1-2CE67C603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347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A08CF7-BCCE-4F1C-B1CB-AE3D90C5F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3943ED4-DA94-4D4E-B7E7-F7461D08F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579A-8E18-48D6-A925-F88742843E03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B9358E5-7012-4649-9C39-3734ACA6F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F88B537-8A86-43AA-BC6F-40D54D76E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ED2-D5B3-4FAB-BCC1-2CE67C603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46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F58C0BD-C677-472B-839B-175D44E8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579A-8E18-48D6-A925-F88742843E03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0D2AE57-BF03-44E7-A19D-EC633855F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E3F814-529C-4AF8-A820-9ED713F3B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ED2-D5B3-4FAB-BCC1-2CE67C603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901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1DD430-D7AD-4C3E-A1F6-F7271BEED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A14C79-B22C-423A-B875-841FBC1C6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6F62885-6B73-403C-A627-9A4C7834E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198E72F-9F4D-492F-BD6F-38F779365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579A-8E18-48D6-A925-F88742843E03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263CE4-9A4E-4927-A237-FEE706F1C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76A2B1-06A8-4DB2-810F-3640A84A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ED2-D5B3-4FAB-BCC1-2CE67C603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704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2D0067-F614-4C06-808C-207229C7D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AC3D714-6824-483B-A74A-1722DBAEB5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E75428-86CA-4F88-8E59-9F411B0581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60BEB3-9203-4B4F-AFDF-B817E708E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579A-8E18-48D6-A925-F88742843E03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B7AFDB-C911-46D5-9348-29B69D06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E2FD2D3-E858-4F8A-8A42-531380432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ED2-D5B3-4FAB-BCC1-2CE67C603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879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0D71F-0A4F-4B20-B663-32470AA49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28F19E-04C1-4043-BCE3-A8FD276D6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A50FBE-CF1B-4B98-B2D5-49DC1D7B7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579A-8E18-48D6-A925-F88742843E03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0FA4D1-2C7B-49F8-97B4-B6A4DCEE1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120452-8D7B-48F0-9A81-9553AC7F1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ED2-D5B3-4FAB-BCC1-2CE67C603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112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F0A06CB-A516-4688-A76F-A4207E887F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FE7DF8B-64DE-4F91-979F-253801807C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D7C6BC-998F-4EBA-BDD8-28058169B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579A-8E18-48D6-A925-F88742843E03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5FF08D-9EA4-405F-8B09-69A03419C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3E9B91-2430-45AC-A283-0E82440D9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ED2-D5B3-4FAB-BCC1-2CE67C603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92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82F478-C03E-4AA9-AFF2-8D866455D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CCF50C-5559-4C98-BE52-7063898D1F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0111F8-C3DF-4CEA-B945-CBB4A32F5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6579A-8E18-48D6-A925-F88742843E03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973446-F4ED-489F-A42D-CB7D6222A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D2BC1B-B915-4B13-8BB0-21A16B912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2DED2-D5B3-4FAB-BCC1-2CE67C603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200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36B5EB-72D0-4237-92B8-3F16AB8CD1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Топырақтардың механикалық қасиеттері және олардың көрсеткіштері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FCAFBE-64FC-4F70-9A91-5AD7AC1838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881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06DC84-FFC1-419A-9712-463B72055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аңықтамалар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2A881F-73FA-42FD-BF13-2AFB870D4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Топырақтардың сыртқы күш  әсеріне  немесе өзінің физикалық күйінің өзгеруіне қарсыласуын оның </a:t>
            </a:r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механикалық қасиеті 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 атайды. Топырақтардың механикалық қасиеттеріне оның </a:t>
            </a:r>
            <a:r>
              <a:rPr lang="kk-KZ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сығылғыштығы, су өткізгіштігі,  ығысуға кедергісі 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kk-KZ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деформациялануы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жатады.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489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CAC0AA-01F4-44CC-BB2E-C21E1ED36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89637-5EB9-4E8E-B82B-82EEB0508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k-KZ">
                <a:latin typeface="Times New Roman" panose="02020603050405020304" pitchFamily="18" charset="0"/>
                <a:cs typeface="Times New Roman" panose="02020603050405020304" pitchFamily="18" charset="0"/>
              </a:rPr>
              <a:t> Сығылғыштық – сыртқы  күш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624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37FEFB-19FE-46EB-818D-B83EBE38A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937047-CF25-4ED7-B5A5-ABD9AEA95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655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9EF70B-8DE9-4CD3-9A2F-3A9A08D45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C791BB-EEC2-46F3-933E-FC0213C9A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472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C7E431-F670-4EA8-A201-795728676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496C07-5C15-472C-9BD5-7B56BBDF2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479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3E4B4E-8C83-43A4-9AEA-F606AD8C2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AD6F58-4240-4BFA-95BB-D4DBF5F80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6703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44</Words>
  <Application>Microsoft Office PowerPoint</Application>
  <PresentationFormat>Широкоэкранный</PresentationFormat>
  <Paragraphs>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Топырақтардың механикалық қасиеттері және олардың көрсеткіштері</vt:lpstr>
      <vt:lpstr>Негізгі аңықтамалар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Топырақтардың механикалық қасиеттері және олардың көрсеткіштері</dc:title>
  <dc:creator>abakirbaeva@outlook.com</dc:creator>
  <cp:lastModifiedBy>abakirbaeva@outlook.com</cp:lastModifiedBy>
  <cp:revision>4</cp:revision>
  <dcterms:created xsi:type="dcterms:W3CDTF">2021-03-31T12:36:08Z</dcterms:created>
  <dcterms:modified xsi:type="dcterms:W3CDTF">2021-03-31T16:42:22Z</dcterms:modified>
</cp:coreProperties>
</file>